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CECD-3A7B-0E80-7E74-844E4176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70FD8-6E34-511C-C3E8-D997EFEB7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08D6-E63F-2DC0-9CC0-669DD448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E1EC-D925-97BF-3623-84F2EB98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14857-BC7C-2AD8-EADE-C62727AE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055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283C-DF63-37E9-6D30-A35E3C28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711C0-6CD9-668B-DAB4-CB7BA501D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3A337-E921-811F-8DA7-4EAD4448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5E0D-EA37-B08F-3004-317E93B9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5E92-044A-A5CC-FDFF-A0CF4368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03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CAAC6-DEE5-CF86-859A-CBE248C99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391BF-FF84-A9A7-F53A-B78256AE1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D5507-E09E-A150-EFE0-06E1B691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0619-B0F0-4D91-9B11-E3DBA77D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C1B23-93BF-870E-6E93-9B7592B6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635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A3C1-5216-C6BB-1940-EBD11E0D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0197-12A1-29AA-8024-5B7B3433D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96D7-2696-D699-1968-6F68F6DF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702B-4F84-80F2-01E9-25F0D85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A4E9-70B5-3596-ADA3-5791BD2E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857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144A-5634-0C1A-87DF-908A0851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D35D1-5764-0C07-185F-76F2C869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ECFC-F7FD-F81F-4DB1-3CE396D7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4FB6-12C4-74AC-0DE4-5871DC8C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BB503-0B98-3031-D184-56C8F41D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656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7A9-8109-BE6B-254C-6B1D2FE5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435C-7EEB-11DD-F672-CC6B114D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E97A9-32D2-F8EC-2C97-18223E48B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1198-5828-B700-CD09-2A91A69C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8428B-FD69-2DB9-363D-588D7A1A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1C997-5F04-EB80-7E2C-C60A61B4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12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6793-78B4-E019-7E0E-CAF91B6C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B546A-80A7-E278-2DE5-DFD5F138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ADC83-E0CE-A6C9-3011-BB0E50A9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A549E-4984-A16D-BA22-2D639D2EF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6041B-9361-DA63-BA10-BE5B2814B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0CD46-032A-79C5-3819-FC2EB4C0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42FE9-2BB4-C947-03A3-0453401B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76DEA-A4C5-AB1B-9206-5620B24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0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1C6D-2DB1-B11E-CC7C-CDEF2318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13B7D-6363-BD67-7B16-89CDE0C8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CBA54-FC69-5CCA-1C69-85C49D25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F1BC7-DA02-470F-AE20-31142FC2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719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08A3F-5BD6-96EB-4784-9F4BC76C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D8B62-EF51-5F27-C9E3-6046194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CA9F-05CA-25BF-70FF-A5B5DF9B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233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97A3-84F8-3F82-B42B-23340D79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746A-34F3-8C4E-A50E-BE60D879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029F-65E7-FDB9-02B3-4D8ABCED6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42F92-DA2B-BB96-5794-0FEC265A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4A0CF-5811-AEB2-18BA-21B6B913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BF93E-7671-036C-8E47-B3BD82B7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42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F362-0412-77C3-E852-8E04FBA8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2F26C-2F55-FDB5-5343-C42450FDE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FC368-A958-4E6E-EC50-48F714E1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583-B9AF-ACC2-AC23-E08DC160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C7D39-ECC2-8702-5E00-3881970D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93AD3-D1CF-BB67-1429-3DBDD9E9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137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45756-DC4C-429A-45BC-70EBB6C4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35C6D-85B5-59E6-C4B9-6A616C5C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526EC-86DC-E56D-B8C1-98FA862EF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DA8F-128E-3E4A-9D1E-66E5C62C0B9A}" type="datetimeFigureOut">
              <a:rPr lang="en-FI" smtClean="0"/>
              <a:t>10.6.2022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A0A29-22BD-D173-E283-F72CCE46F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99FC-4902-77E6-3A84-B4E7782CB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77EE-5DF0-744B-83F0-C1B82DE0A07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7353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9F06E7-E69A-93C2-31D6-1A56F4CDC9A1}"/>
              </a:ext>
            </a:extLst>
          </p:cNvPr>
          <p:cNvSpPr txBox="1"/>
          <p:nvPr/>
        </p:nvSpPr>
        <p:spPr>
          <a:xfrm>
            <a:off x="5193695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FI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46C1282-8E92-D2C6-6C04-DCF06B57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06" y="-302381"/>
            <a:ext cx="5739188" cy="716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4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97-5030-BEC9-2409-6BD8CB21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CD8642-3B12-58EB-BFAD-C48573D75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810"/>
            <a:ext cx="12191999" cy="7341810"/>
          </a:xfrm>
        </p:spPr>
      </p:pic>
    </p:spTree>
    <p:extLst>
      <p:ext uri="{BB962C8B-B14F-4D97-AF65-F5344CB8AC3E}">
        <p14:creationId xmlns:p14="http://schemas.microsoft.com/office/powerpoint/2010/main" val="314156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3BD6-A70A-035E-460F-770C9772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E897D2-FC6C-B3BA-DD8D-A01776D2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048"/>
            <a:ext cx="12192000" cy="7372048"/>
          </a:xfrm>
        </p:spPr>
      </p:pic>
    </p:spTree>
    <p:extLst>
      <p:ext uri="{BB962C8B-B14F-4D97-AF65-F5344CB8AC3E}">
        <p14:creationId xmlns:p14="http://schemas.microsoft.com/office/powerpoint/2010/main" val="56332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5DF8-A0D8-70D2-7478-09D86DBA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11CCFD-F15A-BFC4-857F-99CA95E56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952"/>
            <a:ext cx="12192000" cy="8176380"/>
          </a:xfrm>
        </p:spPr>
      </p:pic>
    </p:spTree>
    <p:extLst>
      <p:ext uri="{BB962C8B-B14F-4D97-AF65-F5344CB8AC3E}">
        <p14:creationId xmlns:p14="http://schemas.microsoft.com/office/powerpoint/2010/main" val="333950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98DB-CE74-5EFC-5049-14E5E6F9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9F8A9D-312D-25A6-DC50-90F9053E3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905"/>
            <a:ext cx="12192000" cy="7099905"/>
          </a:xfrm>
        </p:spPr>
      </p:pic>
    </p:spTree>
    <p:extLst>
      <p:ext uri="{BB962C8B-B14F-4D97-AF65-F5344CB8AC3E}">
        <p14:creationId xmlns:p14="http://schemas.microsoft.com/office/powerpoint/2010/main" val="171628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9B73-44C2-BF48-6076-B62BC473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1DD9ED-7C2F-6089-06EE-81B6676A1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561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1A7C-C412-A2CD-EC1F-256F0EDF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4E83BA-A86F-356E-B81B-0AE743911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542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7843-F0EA-ED27-6080-7BF9ECD0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FF149B-BB30-341B-26C7-5CEA24FC6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809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F2D3-E8F8-23B4-254C-D3FA4336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769558-51D6-3BC0-2D58-F44E152D2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739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B05A-11C3-E4A1-BD21-F149F86A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94510C-7B80-3417-9A65-6087C38E1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084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A759-DFA0-DE90-D881-D556E745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6EBAF5-3DB4-5A95-0250-37041FA76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98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943B-14B2-1F4A-EF7B-7C6F9DD8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C83A34-BF83-BF5F-6531-67739EA40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1" cy="16872857"/>
          </a:xfrm>
        </p:spPr>
      </p:pic>
    </p:spTree>
    <p:extLst>
      <p:ext uri="{BB962C8B-B14F-4D97-AF65-F5344CB8AC3E}">
        <p14:creationId xmlns:p14="http://schemas.microsoft.com/office/powerpoint/2010/main" val="424879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AA88-55AB-1A84-AD7F-0E5B2BB9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5E05E8-ED40-FD0B-D798-7F6693FB9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56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FA7B-491A-C7EA-7917-596A6CCF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6383FC-A5EF-0B2C-C78E-BD3A9279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27857" cy="6858000"/>
          </a:xfrm>
        </p:spPr>
      </p:pic>
    </p:spTree>
    <p:extLst>
      <p:ext uri="{BB962C8B-B14F-4D97-AF65-F5344CB8AC3E}">
        <p14:creationId xmlns:p14="http://schemas.microsoft.com/office/powerpoint/2010/main" val="103412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26F3-79EE-C04C-5479-CCA349DA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5B4B3D-B22A-0A01-96C7-89653E91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392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85F-9E89-0DDC-0E68-10FB2A76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20FCF5-1775-0907-B546-A02A90A4D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804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A388-6A15-2D2A-A0D2-64670D61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9AE12F-97BD-6295-51FC-9915E8DF4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27857" cy="6858000"/>
          </a:xfrm>
        </p:spPr>
      </p:pic>
    </p:spTree>
    <p:extLst>
      <p:ext uri="{BB962C8B-B14F-4D97-AF65-F5344CB8AC3E}">
        <p14:creationId xmlns:p14="http://schemas.microsoft.com/office/powerpoint/2010/main" val="2655682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9C5E-BB29-9A13-2567-54EE0FBB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9F8F25-8C42-E073-FB3F-97A85F86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177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1DB6-CD7C-35AF-FC8E-0FAFC587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225600-C55D-2675-4FE6-057469A21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8399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F7C7-02EF-4F70-530C-143A9AC4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4CF9BB-3B2A-D028-239A-0049B8B0A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5685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EA85-781F-35EC-5DB4-FD4461C3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B34087-3AD1-7706-9054-16F78AA0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223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067C-9871-2F8D-F930-D29DA534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A81D3B-E332-C38B-8D74-EA41D226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98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A7E8-E44F-D327-B351-D46F437D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8C1EDD-C897-F036-C01A-531088A8B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977"/>
            <a:ext cx="12192001" cy="8980715"/>
          </a:xfrm>
        </p:spPr>
      </p:pic>
    </p:spTree>
    <p:extLst>
      <p:ext uri="{BB962C8B-B14F-4D97-AF65-F5344CB8AC3E}">
        <p14:creationId xmlns:p14="http://schemas.microsoft.com/office/powerpoint/2010/main" val="348359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AA49-E048-AA45-C591-823426D3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208A17-8A44-58C5-0F45-5C9B9A26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7454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FFA1-AF03-B3E9-87A5-04A738E8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9C12B4-A05A-1D1B-924B-D7538516E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2143"/>
            <a:ext cx="12192000" cy="7347857"/>
          </a:xfrm>
        </p:spPr>
      </p:pic>
    </p:spTree>
    <p:extLst>
      <p:ext uri="{BB962C8B-B14F-4D97-AF65-F5344CB8AC3E}">
        <p14:creationId xmlns:p14="http://schemas.microsoft.com/office/powerpoint/2010/main" val="206539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56CF-8D02-FF7A-8EED-5807FD90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805E14-C932-78F7-F26B-3D1ED75DC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9704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CEE4-CF3A-4592-C214-6AA8ADE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D617F2-31BA-052D-96BE-6B849FE1D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8537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57A9-D008-1B19-A32A-28AAA246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14EC89-8271-DF68-673E-EDD22A5FD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306387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B7859E9-5726-A868-88AF-78C7DA822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914E-19FF-E05E-6038-E321405C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35DA9F-FC01-CB6B-0E5B-82FE483B6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7962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8DA5-0F62-02AE-8673-4CFBDB98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310DA3-9C7D-0863-BA14-2FAC31740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5225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7461-E305-9553-C942-511EDA23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B3E776-09CF-9988-9786-3BF4EA116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8803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12A2-6F0E-C19E-C6B1-D0938D8C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2E0E3E-A9A9-C4C8-00B5-41F428362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692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A736-FE6E-5F8D-D5C7-A662394D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31E402-4AC9-FFD2-9805-B09119F66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837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7A5E-ACA1-3CCE-64FA-44C8A27D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874441-5D71-8EDC-2ECA-9D00AB788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7560024"/>
          </a:xfrm>
        </p:spPr>
      </p:pic>
    </p:spTree>
    <p:extLst>
      <p:ext uri="{BB962C8B-B14F-4D97-AF65-F5344CB8AC3E}">
        <p14:creationId xmlns:p14="http://schemas.microsoft.com/office/powerpoint/2010/main" val="3678659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94F4-3201-4996-C7EF-E5832EB1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756B5C-1643-8A07-68A3-95F367DE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27750"/>
          </a:xfrm>
        </p:spPr>
      </p:pic>
    </p:spTree>
    <p:extLst>
      <p:ext uri="{BB962C8B-B14F-4D97-AF65-F5344CB8AC3E}">
        <p14:creationId xmlns:p14="http://schemas.microsoft.com/office/powerpoint/2010/main" val="3517365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853B-51CD-A5B3-8B05-4A4E2582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4F068A-55B6-210A-81F5-A859F19DB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90766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82BA-5257-F827-EF88-46B0176A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5EE945-3D29-BBA4-3BD7-82B34A20A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6908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7669-DF21-0544-45F6-4D32A2B5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DC8CEA-01C0-3B0E-EAA9-812F43992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7746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CA65-CDDF-8CBB-5154-4737AEF2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C62CBB-E24B-E744-21CA-D1456AA58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6425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9B89-FA46-2F0B-EBA6-C71D0F70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F65EC8-E6EB-D784-6DEA-47F409036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683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87CC-1278-51E1-B706-06C6EF93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9254F0-3332-7AF2-A038-A7ECEDCC3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693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1602-9D6E-BEE2-6C41-7AFC1DAB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50A345-9BFA-F3DE-A087-727DBC4B4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5016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77B-7662-540C-3111-1F3269B1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CC9CF2-144C-BF8E-97BB-3AB564EE2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1568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D14C-14CE-971F-D87E-4CA1284E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A7E005-1587-559B-1539-2DDD2E314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32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E842-E418-9CB2-2475-F6EDF695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EA4297-B471-CBEE-50AA-0F9D4F340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190"/>
            <a:ext cx="12191999" cy="7518182"/>
          </a:xfrm>
        </p:spPr>
      </p:pic>
    </p:spTree>
    <p:extLst>
      <p:ext uri="{BB962C8B-B14F-4D97-AF65-F5344CB8AC3E}">
        <p14:creationId xmlns:p14="http://schemas.microsoft.com/office/powerpoint/2010/main" val="794729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9FE0-7976-AC19-36F3-A5F7FB61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B7541C-72E8-97A5-A4C5-FB59A36E8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680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297B-B644-8959-3392-271252B5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6F2F29-CCC8-AB4A-6DB4-23140D3F0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" y="-635000"/>
            <a:ext cx="12081694" cy="7493000"/>
          </a:xfrm>
        </p:spPr>
      </p:pic>
    </p:spTree>
    <p:extLst>
      <p:ext uri="{BB962C8B-B14F-4D97-AF65-F5344CB8AC3E}">
        <p14:creationId xmlns:p14="http://schemas.microsoft.com/office/powerpoint/2010/main" val="291163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4DD3-BB8B-2155-9F9F-9594E172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7C476B-E14A-3E83-2715-285B05C38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476"/>
            <a:ext cx="12192000" cy="7765143"/>
          </a:xfrm>
        </p:spPr>
      </p:pic>
    </p:spTree>
    <p:extLst>
      <p:ext uri="{BB962C8B-B14F-4D97-AF65-F5344CB8AC3E}">
        <p14:creationId xmlns:p14="http://schemas.microsoft.com/office/powerpoint/2010/main" val="17090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93DC-9FB3-F148-179A-B412CD84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6963C3-0EFF-17AC-286E-BF58A5D4C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190"/>
            <a:ext cx="12192000" cy="8097761"/>
          </a:xfrm>
        </p:spPr>
      </p:pic>
    </p:spTree>
    <p:extLst>
      <p:ext uri="{BB962C8B-B14F-4D97-AF65-F5344CB8AC3E}">
        <p14:creationId xmlns:p14="http://schemas.microsoft.com/office/powerpoint/2010/main" val="232704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E8CB-F0F3-3C01-7251-6B0BBF8E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A53145-B867-1E5A-B0C6-05AAC1271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14"/>
            <a:ext cx="12242046" cy="7583714"/>
          </a:xfrm>
        </p:spPr>
      </p:pic>
    </p:spTree>
    <p:extLst>
      <p:ext uri="{BB962C8B-B14F-4D97-AF65-F5344CB8AC3E}">
        <p14:creationId xmlns:p14="http://schemas.microsoft.com/office/powerpoint/2010/main" val="313847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hoseini</dc:creator>
  <cp:lastModifiedBy>Kamal hoseini</cp:lastModifiedBy>
  <cp:revision>9</cp:revision>
  <dcterms:created xsi:type="dcterms:W3CDTF">2022-06-10T09:03:49Z</dcterms:created>
  <dcterms:modified xsi:type="dcterms:W3CDTF">2022-06-10T10:47:40Z</dcterms:modified>
</cp:coreProperties>
</file>